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AFDE5-910C-4943-80DF-79CC873DAB11}" type="datetimeFigureOut">
              <a:rPr lang="pl-PL" smtClean="0"/>
              <a:t>2014-08-19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D0C524-C4B0-454F-A279-E7B65A2AD81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3050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err="1" smtClean="0"/>
              <a:t>Amanita</a:t>
            </a:r>
            <a:r>
              <a:rPr lang="pl-PL" dirty="0" smtClean="0"/>
              <a:t> </a:t>
            </a:r>
            <a:r>
              <a:rPr lang="pl-PL" dirty="0" err="1" smtClean="0"/>
              <a:t>muscaria</a:t>
            </a:r>
            <a:r>
              <a:rPr lang="pl-PL" dirty="0" smtClean="0"/>
              <a:t> </a:t>
            </a:r>
            <a:r>
              <a:rPr lang="pl-PL" dirty="0" err="1" smtClean="0"/>
              <a:t>commonly</a:t>
            </a:r>
            <a:r>
              <a:rPr lang="pl-PL" dirty="0" smtClean="0"/>
              <a:t> </a:t>
            </a:r>
            <a:r>
              <a:rPr lang="pl-PL" dirty="0" err="1" smtClean="0"/>
              <a:t>known</a:t>
            </a:r>
            <a:r>
              <a:rPr lang="pl-PL" dirty="0" smtClean="0"/>
              <a:t> as </a:t>
            </a:r>
            <a:r>
              <a:rPr lang="pl-PL" dirty="0" err="1" smtClean="0"/>
              <a:t>fly</a:t>
            </a:r>
            <a:r>
              <a:rPr lang="pl-PL" dirty="0" smtClean="0"/>
              <a:t> </a:t>
            </a:r>
            <a:r>
              <a:rPr lang="pl-PL" dirty="0" err="1" smtClean="0"/>
              <a:t>agaric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0C524-C4B0-454F-A279-E7B65A2AD813}" type="slidenum">
              <a:rPr lang="pl-PL" smtClean="0"/>
              <a:t>2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White </a:t>
            </a:r>
            <a:r>
              <a:rPr lang="pl-PL" dirty="0" err="1" smtClean="0"/>
              <a:t>mushrooms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0C524-C4B0-454F-A279-E7B65A2AD813}" type="slidenum">
              <a:rPr lang="pl-PL" smtClean="0"/>
              <a:t>3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smtClean="0"/>
              <a:t>Poricini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0C524-C4B0-454F-A279-E7B65A2AD813}" type="slidenum">
              <a:rPr lang="pl-PL" smtClean="0"/>
              <a:t>4</a:t>
            </a:fld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err="1" smtClean="0"/>
              <a:t>Chanterelle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0C524-C4B0-454F-A279-E7B65A2AD813}" type="slidenum">
              <a:rPr lang="pl-PL" smtClean="0"/>
              <a:t>5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err="1" smtClean="0"/>
              <a:t>Portobello</a:t>
            </a:r>
            <a:r>
              <a:rPr lang="pl-PL" dirty="0" smtClean="0"/>
              <a:t> </a:t>
            </a:r>
            <a:r>
              <a:rPr lang="pl-PL" dirty="0" err="1" smtClean="0"/>
              <a:t>mushroom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0C524-C4B0-454F-A279-E7B65A2AD813}" type="slidenum">
              <a:rPr lang="pl-PL" smtClean="0"/>
              <a:t>6</a:t>
            </a:fld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err="1" smtClean="0"/>
              <a:t>Boletus</a:t>
            </a:r>
            <a:r>
              <a:rPr lang="pl-PL" dirty="0" smtClean="0"/>
              <a:t> </a:t>
            </a:r>
            <a:r>
              <a:rPr lang="pl-PL" dirty="0" err="1" smtClean="0"/>
              <a:t>or</a:t>
            </a:r>
            <a:r>
              <a:rPr lang="pl-PL" dirty="0" smtClean="0"/>
              <a:t> </a:t>
            </a:r>
            <a:r>
              <a:rPr lang="pl-PL" dirty="0" err="1" smtClean="0"/>
              <a:t>commonly</a:t>
            </a:r>
            <a:r>
              <a:rPr lang="pl-PL" dirty="0" smtClean="0"/>
              <a:t> </a:t>
            </a:r>
            <a:r>
              <a:rPr lang="pl-PL" dirty="0" err="1" smtClean="0"/>
              <a:t>known</a:t>
            </a:r>
            <a:r>
              <a:rPr lang="pl-PL" dirty="0" smtClean="0"/>
              <a:t> as </a:t>
            </a:r>
            <a:r>
              <a:rPr lang="pl-PL" dirty="0" err="1" smtClean="0"/>
              <a:t>bay</a:t>
            </a:r>
            <a:r>
              <a:rPr lang="pl-PL" dirty="0" smtClean="0"/>
              <a:t> </a:t>
            </a:r>
            <a:r>
              <a:rPr lang="pl-PL" dirty="0" err="1" smtClean="0"/>
              <a:t>bolete</a:t>
            </a:r>
            <a:r>
              <a:rPr lang="pl-PL" dirty="0" smtClean="0"/>
              <a:t> </a:t>
            </a:r>
            <a:r>
              <a:rPr lang="pl-PL" dirty="0" err="1" smtClean="0"/>
              <a:t>or</a:t>
            </a:r>
            <a:r>
              <a:rPr lang="pl-PL" dirty="0" smtClean="0"/>
              <a:t> </a:t>
            </a:r>
            <a:r>
              <a:rPr lang="pl-PL" dirty="0" err="1" smtClean="0"/>
              <a:t>chetsnut</a:t>
            </a:r>
            <a:r>
              <a:rPr lang="pl-PL" dirty="0" smtClean="0"/>
              <a:t> </a:t>
            </a:r>
            <a:r>
              <a:rPr lang="pl-PL" dirty="0" err="1" smtClean="0"/>
              <a:t>mushroom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0C524-C4B0-454F-A279-E7B65A2AD813}" type="slidenum">
              <a:rPr lang="pl-PL" smtClean="0"/>
              <a:t>7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A300-B368-470B-9243-960EF0001C6C}" type="datetimeFigureOut">
              <a:rPr lang="pl-PL" smtClean="0"/>
              <a:t>2014-08-19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CC63-C228-4486-9052-EE1340DECDF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A300-B368-470B-9243-960EF0001C6C}" type="datetimeFigureOut">
              <a:rPr lang="pl-PL" smtClean="0"/>
              <a:t>2014-08-19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CC63-C228-4486-9052-EE1340DECDF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A300-B368-470B-9243-960EF0001C6C}" type="datetimeFigureOut">
              <a:rPr lang="pl-PL" smtClean="0"/>
              <a:t>2014-08-19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CC63-C228-4486-9052-EE1340DECDF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A300-B368-470B-9243-960EF0001C6C}" type="datetimeFigureOut">
              <a:rPr lang="pl-PL" smtClean="0"/>
              <a:t>2014-08-19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CC63-C228-4486-9052-EE1340DECDF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A300-B368-470B-9243-960EF0001C6C}" type="datetimeFigureOut">
              <a:rPr lang="pl-PL" smtClean="0"/>
              <a:t>2014-08-19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CC63-C228-4486-9052-EE1340DECDF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A300-B368-470B-9243-960EF0001C6C}" type="datetimeFigureOut">
              <a:rPr lang="pl-PL" smtClean="0"/>
              <a:t>2014-08-19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CC63-C228-4486-9052-EE1340DECDF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A300-B368-470B-9243-960EF0001C6C}" type="datetimeFigureOut">
              <a:rPr lang="pl-PL" smtClean="0"/>
              <a:t>2014-08-19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CC63-C228-4486-9052-EE1340DECDF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A300-B368-470B-9243-960EF0001C6C}" type="datetimeFigureOut">
              <a:rPr lang="pl-PL" smtClean="0"/>
              <a:t>2014-08-19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CC63-C228-4486-9052-EE1340DECDF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A300-B368-470B-9243-960EF0001C6C}" type="datetimeFigureOut">
              <a:rPr lang="pl-PL" smtClean="0"/>
              <a:t>2014-08-19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CC63-C228-4486-9052-EE1340DECDF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A300-B368-470B-9243-960EF0001C6C}" type="datetimeFigureOut">
              <a:rPr lang="pl-PL" smtClean="0"/>
              <a:t>2014-08-19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CC63-C228-4486-9052-EE1340DECDF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A300-B368-470B-9243-960EF0001C6C}" type="datetimeFigureOut">
              <a:rPr lang="pl-PL" smtClean="0"/>
              <a:t>2014-08-19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CC63-C228-4486-9052-EE1340DECDF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2A300-B368-470B-9243-960EF0001C6C}" type="datetimeFigureOut">
              <a:rPr lang="pl-PL" smtClean="0"/>
              <a:t>2014-08-19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9CC63-C228-4486-9052-EE1340DECDF2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 err="1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Mushroom</a:t>
            </a:r>
            <a:r>
              <a:rPr lang="pl-PL" b="1" dirty="0" err="1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</a:t>
            </a:r>
            <a:endParaRPr lang="pl-PL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Part 1 </a:t>
            </a:r>
            <a:endParaRPr lang="pl-PL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c/c2/Amanita_muscaria_%28fly_agaric%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214422"/>
            <a:ext cx="2543175" cy="3743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encrypted-tbn3.gstatic.com/images?q=tbn:ANd9GcSGm3OnINMmd-nbxm_f1c9RkE_LEXHxr75bnrtNjxhUsf2E6Px_l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285992"/>
            <a:ext cx="3086100" cy="2314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fantom-xp.com/wallpapers/42/Edible_mushroom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928802"/>
            <a:ext cx="3086100" cy="2314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upload.wikimedia.org/wikipedia/commons/thumb/9/9a/Chanterelle_Cantharellus_cibarius.jpg/800px-Chanterelle_Cantharellus_cibariu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571480"/>
            <a:ext cx="7077075" cy="5314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ohmyveggies.com/wp-content/uploads/2012/12/portabella_mushrooms_for_cheesesteak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357298"/>
            <a:ext cx="5715000" cy="4238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upload.wikimedia.org/wikipedia/commons/thumb/2/2e/Boletus_badius_JPG1.jpg/800px-Boletus_badius_JP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428604"/>
            <a:ext cx="7058025" cy="5286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32</Words>
  <Application>Microsoft Office PowerPoint</Application>
  <PresentationFormat>Pokaz na ekranie (4:3)</PresentationFormat>
  <Paragraphs>14</Paragraphs>
  <Slides>7</Slides>
  <Notes>6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8" baseType="lpstr">
      <vt:lpstr>Motyw pakietu Office</vt:lpstr>
      <vt:lpstr>Mushrooms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Mushrooms</dc:title>
  <dc:creator>Beata</dc:creator>
  <cp:lastModifiedBy>oskar jaskiewicz</cp:lastModifiedBy>
  <cp:revision>4</cp:revision>
  <dcterms:created xsi:type="dcterms:W3CDTF">2014-06-20T20:55:23Z</dcterms:created>
  <dcterms:modified xsi:type="dcterms:W3CDTF">2014-08-19T11:12:42Z</dcterms:modified>
</cp:coreProperties>
</file>